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1F9DD-5220-451F-9508-68FDF9CE16B1}" v="10" dt="2025-11-26T13:45:41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Wilkinson" userId="d4984fe81e86c498" providerId="LiveId" clId="{ED0A5650-D313-4E01-BB92-B1FBFE4B5070}"/>
    <pc:docChg chg="custSel addSld modSld">
      <pc:chgData name="Matt Wilkinson" userId="d4984fe81e86c498" providerId="LiveId" clId="{ED0A5650-D313-4E01-BB92-B1FBFE4B5070}" dt="2025-11-26T13:47:25.331" v="712" actId="20577"/>
      <pc:docMkLst>
        <pc:docMk/>
      </pc:docMkLst>
      <pc:sldChg chg="addSp delSp modSp new mod">
        <pc:chgData name="Matt Wilkinson" userId="d4984fe81e86c498" providerId="LiveId" clId="{ED0A5650-D313-4E01-BB92-B1FBFE4B5070}" dt="2025-11-26T13:47:25.331" v="712" actId="20577"/>
        <pc:sldMkLst>
          <pc:docMk/>
          <pc:sldMk cId="1246940228" sldId="256"/>
        </pc:sldMkLst>
        <pc:spChg chg="del">
          <ac:chgData name="Matt Wilkinson" userId="d4984fe81e86c498" providerId="LiveId" clId="{ED0A5650-D313-4E01-BB92-B1FBFE4B5070}" dt="2025-11-26T13:39:34.160" v="1" actId="478"/>
          <ac:spMkLst>
            <pc:docMk/>
            <pc:sldMk cId="1246940228" sldId="256"/>
            <ac:spMk id="2" creationId="{ED009354-4FAB-0505-0E4C-201CFC009FC0}"/>
          </ac:spMkLst>
        </pc:spChg>
        <pc:spChg chg="del">
          <ac:chgData name="Matt Wilkinson" userId="d4984fe81e86c498" providerId="LiveId" clId="{ED0A5650-D313-4E01-BB92-B1FBFE4B5070}" dt="2025-11-26T13:39:34.160" v="1" actId="478"/>
          <ac:spMkLst>
            <pc:docMk/>
            <pc:sldMk cId="1246940228" sldId="256"/>
            <ac:spMk id="3" creationId="{248EDE01-3471-D857-4629-FD89F2E471F3}"/>
          </ac:spMkLst>
        </pc:spChg>
        <pc:spChg chg="add mod">
          <ac:chgData name="Matt Wilkinson" userId="d4984fe81e86c498" providerId="LiveId" clId="{ED0A5650-D313-4E01-BB92-B1FBFE4B5070}" dt="2025-11-26T13:40:42.145" v="48" actId="403"/>
          <ac:spMkLst>
            <pc:docMk/>
            <pc:sldMk cId="1246940228" sldId="256"/>
            <ac:spMk id="6" creationId="{81C374C6-EFD7-8D39-C04C-EC734D27CE6F}"/>
          </ac:spMkLst>
        </pc:spChg>
        <pc:spChg chg="add mod ord">
          <ac:chgData name="Matt Wilkinson" userId="d4984fe81e86c498" providerId="LiveId" clId="{ED0A5650-D313-4E01-BB92-B1FBFE4B5070}" dt="2025-11-26T13:41:03.637" v="52" actId="167"/>
          <ac:spMkLst>
            <pc:docMk/>
            <pc:sldMk cId="1246940228" sldId="256"/>
            <ac:spMk id="7" creationId="{221FC786-BCAA-0607-068A-83C5FBEA5A80}"/>
          </ac:spMkLst>
        </pc:spChg>
        <pc:spChg chg="add mod">
          <ac:chgData name="Matt Wilkinson" userId="d4984fe81e86c498" providerId="LiveId" clId="{ED0A5650-D313-4E01-BB92-B1FBFE4B5070}" dt="2025-11-26T13:45:26.730" v="452" actId="1076"/>
          <ac:spMkLst>
            <pc:docMk/>
            <pc:sldMk cId="1246940228" sldId="256"/>
            <ac:spMk id="12" creationId="{8B0E5B89-5614-ABE3-54E7-A6DE9892E957}"/>
          </ac:spMkLst>
        </pc:spChg>
        <pc:spChg chg="add mod">
          <ac:chgData name="Matt Wilkinson" userId="d4984fe81e86c498" providerId="LiveId" clId="{ED0A5650-D313-4E01-BB92-B1FBFE4B5070}" dt="2025-11-26T13:45:26.730" v="452" actId="1076"/>
          <ac:spMkLst>
            <pc:docMk/>
            <pc:sldMk cId="1246940228" sldId="256"/>
            <ac:spMk id="13" creationId="{AD61D0B8-F12B-49E9-2A27-323FA6E532C7}"/>
          </ac:spMkLst>
        </pc:spChg>
        <pc:spChg chg="add mod">
          <ac:chgData name="Matt Wilkinson" userId="d4984fe81e86c498" providerId="LiveId" clId="{ED0A5650-D313-4E01-BB92-B1FBFE4B5070}" dt="2025-11-26T13:47:25.331" v="712" actId="20577"/>
          <ac:spMkLst>
            <pc:docMk/>
            <pc:sldMk cId="1246940228" sldId="256"/>
            <ac:spMk id="14" creationId="{4664282B-E559-81C3-B818-4C37DEC975D1}"/>
          </ac:spMkLst>
        </pc:spChg>
        <pc:picChg chg="add mod">
          <ac:chgData name="Matt Wilkinson" userId="d4984fe81e86c498" providerId="LiveId" clId="{ED0A5650-D313-4E01-BB92-B1FBFE4B5070}" dt="2025-11-26T13:42:02.701" v="64" actId="14100"/>
          <ac:picMkLst>
            <pc:docMk/>
            <pc:sldMk cId="1246940228" sldId="256"/>
            <ac:picMk id="5" creationId="{6215E8EC-A3A1-D783-D486-11AF4227F4A3}"/>
          </ac:picMkLst>
        </pc:picChg>
        <pc:picChg chg="add mod">
          <ac:chgData name="Matt Wilkinson" userId="d4984fe81e86c498" providerId="LiveId" clId="{ED0A5650-D313-4E01-BB92-B1FBFE4B5070}" dt="2025-11-26T13:42:13.657" v="68" actId="14100"/>
          <ac:picMkLst>
            <pc:docMk/>
            <pc:sldMk cId="1246940228" sldId="256"/>
            <ac:picMk id="9" creationId="{CFF5904F-5E8A-EE01-EAFC-658A0AEE22D7}"/>
          </ac:picMkLst>
        </pc:picChg>
        <pc:picChg chg="add mod">
          <ac:chgData name="Matt Wilkinson" userId="d4984fe81e86c498" providerId="LiveId" clId="{ED0A5650-D313-4E01-BB92-B1FBFE4B5070}" dt="2025-11-26T13:42:49.041" v="77" actId="14100"/>
          <ac:picMkLst>
            <pc:docMk/>
            <pc:sldMk cId="1246940228" sldId="256"/>
            <ac:picMk id="11" creationId="{CD6F4E2C-CD6C-348B-5D67-1964DE63E7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76273-DB50-2543-5EA5-8CA9B5FC8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03FB5-BA0C-B263-F5F8-22447D086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AA83A-07B5-ACD7-DFF2-DEBFDAEF7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FA665-E88E-CF25-8544-21522E25D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EE878-6C9E-34ED-AE9A-B08624A5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02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D437-792C-5D21-3FD6-EA9F7F8D0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2F292-7C35-5AF2-CB3C-9BEE35C58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1191F-D0A2-61DE-5266-2328252A0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AEFD-88CF-138E-0327-912960930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8E28D-EAFC-E882-047F-70DB4DA51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2CAEBF-A501-5120-81EE-EA0479A6A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670E-02F3-F2C4-FD0A-E09A88F60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19655-B7D2-8B28-DE7F-C43EEA33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12FB-CCCD-39CA-BBC8-7F859114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53CB9-1520-BACC-DFC7-DD42EBBD0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9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11A0D-329A-CB64-40EB-E7DA25A57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87EE4-6527-C732-8C4B-6752468D5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C4CAD-64BE-02E2-132E-DDB809F9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A28A3-7A52-4AFC-3F4B-9B75D113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C6BF4-C835-C2EE-3A59-9761F8C4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0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669B-7ED7-F8B9-23F2-34B6E9588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DF5AE-2D7C-11E9-092C-F95603E47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B589A-4A1A-8658-1FC1-4613C42C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794A5-66F0-58C0-B1E8-B638D744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1DD79-AA1D-8C99-94AE-4277644C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6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E7AE-D2ED-F8FC-104B-F6951431F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03B12-03CE-2E4A-1B92-E225E7C5E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CA1FB-48E2-ED6A-DD59-9E584BD82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BBCE2-A0B7-50D7-2A1C-6FBB5FFF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C27CB-B4A5-4435-C49D-6568B5E6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FBAFA-AA05-8DD8-CD89-5FEAD08F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50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404B-9F21-9033-F017-DA5D894F1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F6598-94D5-99AD-BB9A-D086551BF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015BE-3DC7-AE37-258D-860A235D1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6903E3-1A0F-7D5E-438E-4210036C86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88904-FF20-372E-AD22-C19E2E856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5B23BB-8269-097D-0693-3A8842B1D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0A7D8A-5CB5-3A92-FB6C-1795B744D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CF10E-8847-0C84-C2F5-BF41D3CA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82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A0743-B2AF-9E97-0018-754B6501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2C90B-7676-3B00-CF7A-05A21B99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3F83DF-4D49-FFDD-7080-9DCFC7FC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26102-6BD7-3061-4525-1932CB90E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97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2E1AEE-2824-6A98-2423-667D604A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BA7CD-5DDE-E721-2012-C82A73D0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B852D2-EF4C-0D11-4C13-C2F5A2AE9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12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EE9D4-66B9-33D7-E272-6A529666E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89923-A553-3AA1-0291-F0C1D5E1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25EBB-B202-96E8-10A0-D3ED3E441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15760-616C-F583-E54E-81A65AC9E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D5A73-9593-63CA-7B28-AD22F355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DE7C6-1D7A-E60E-2988-87ED5A6D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5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9C87-0B93-863E-27BE-5E0D39A75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B8C49-E464-09FC-90ED-38D0E6A65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278FA-204E-1F92-4442-22F3966AC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21BB2-09BD-B06A-0DF1-5B5729F5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020E6-7B1F-BF3C-0D21-99C4EB83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1D09F-A628-D9A1-7F3C-9ADDFD1E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19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8A15E3-AAFC-CC27-DEA5-3C052FAB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6E281-78D2-DE07-CBFC-E2639F8E5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80EE0-4455-2E58-4DAE-B7BD2F183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CEAFF5-43D3-4FA3-9FAA-58382EA1A58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897BB-6279-C046-73CD-24F396951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419FC-51DE-A497-6E83-AC5122986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38ADB-803A-4F53-96C2-F35008496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07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21FC786-BCAA-0607-068A-83C5FBEA5A80}"/>
              </a:ext>
            </a:extLst>
          </p:cNvPr>
          <p:cNvSpPr txBox="1"/>
          <p:nvPr/>
        </p:nvSpPr>
        <p:spPr>
          <a:xfrm>
            <a:off x="0" y="923330"/>
            <a:ext cx="3145971" cy="59346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 descr="A black and white image of a book&#10;&#10;AI-generated content may be incorrect.">
            <a:extLst>
              <a:ext uri="{FF2B5EF4-FFF2-40B4-BE49-F238E27FC236}">
                <a16:creationId xmlns:a16="http://schemas.microsoft.com/office/drawing/2014/main" id="{6215E8EC-A3A1-D783-D486-11AF4227F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6" y="2819401"/>
            <a:ext cx="1817913" cy="16002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C374C6-EFD7-8D39-C04C-EC734D27CE6F}"/>
              </a:ext>
            </a:extLst>
          </p:cNvPr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Getting students to remember</a:t>
            </a:r>
          </a:p>
        </p:txBody>
      </p:sp>
      <p:pic>
        <p:nvPicPr>
          <p:cNvPr id="9" name="Picture 8" descr="A black brain silhouette&#10;&#10;AI-generated content may be incorrect.">
            <a:extLst>
              <a:ext uri="{FF2B5EF4-FFF2-40B4-BE49-F238E27FC236}">
                <a16:creationId xmlns:a16="http://schemas.microsoft.com/office/drawing/2014/main" id="{CFF5904F-5E8A-EE01-EAFC-658A0AEE22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6" y="5031613"/>
            <a:ext cx="1817912" cy="16329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D6F4E2C-CD6C-348B-5D67-1964DE63E7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42" y="923330"/>
            <a:ext cx="1937655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B0E5B89-5614-ABE3-54E7-A6DE9892E957}"/>
              </a:ext>
            </a:extLst>
          </p:cNvPr>
          <p:cNvSpPr txBox="1"/>
          <p:nvPr/>
        </p:nvSpPr>
        <p:spPr>
          <a:xfrm>
            <a:off x="3418113" y="1470892"/>
            <a:ext cx="8501743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Using music, rhymes and song will make content more memorable; get students to create lyrics to a beat about a subject that’s been learned!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1D0B8-F12B-49E9-2A27-323FA6E532C7}"/>
              </a:ext>
            </a:extLst>
          </p:cNvPr>
          <p:cNvSpPr txBox="1"/>
          <p:nvPr/>
        </p:nvSpPr>
        <p:spPr>
          <a:xfrm>
            <a:off x="3418112" y="3089588"/>
            <a:ext cx="8501743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Use stories to aid memory by re-imagining content learned as characters that think and act in certain ways to help students remember their qualities.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64282B-E559-81C3-B818-4C37DEC975D1}"/>
              </a:ext>
            </a:extLst>
          </p:cNvPr>
          <p:cNvSpPr txBox="1"/>
          <p:nvPr/>
        </p:nvSpPr>
        <p:spPr>
          <a:xfrm>
            <a:off x="3418112" y="4708284"/>
            <a:ext cx="8501743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Use mnemonics or sayings to help students remember important information more easily e.g. Never Eat Crab Eat Sardine Sandwiches and Remain Young (the spelling of necessary).</a:t>
            </a:r>
          </a:p>
        </p:txBody>
      </p:sp>
    </p:spTree>
    <p:extLst>
      <p:ext uri="{BB962C8B-B14F-4D97-AF65-F5344CB8AC3E}">
        <p14:creationId xmlns:p14="http://schemas.microsoft.com/office/powerpoint/2010/main" val="124694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 Wilkinson</dc:creator>
  <cp:lastModifiedBy>Matt Wilkinson</cp:lastModifiedBy>
  <cp:revision>1</cp:revision>
  <dcterms:created xsi:type="dcterms:W3CDTF">2025-11-26T13:39:14Z</dcterms:created>
  <dcterms:modified xsi:type="dcterms:W3CDTF">2025-11-26T13:47:29Z</dcterms:modified>
</cp:coreProperties>
</file>